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2" r:id="rId2"/>
    <p:sldId id="256" r:id="rId3"/>
    <p:sldId id="259" r:id="rId4"/>
    <p:sldId id="263" r:id="rId5"/>
    <p:sldId id="264" r:id="rId6"/>
    <p:sldId id="265" r:id="rId7"/>
    <p:sldId id="260" r:id="rId8"/>
    <p:sldId id="258" r:id="rId9"/>
    <p:sldId id="261" r:id="rId10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961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1C9DC-E290-42E1-BDF0-365096CCA8E3}" type="datetimeFigureOut">
              <a:rPr lang="th-TH" smtClean="0"/>
              <a:t>25/10/61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0C59C-C3E9-4BCF-AE58-5B9F6E773D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776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9ADD-2764-413F-B65A-553810E02845}" type="datetimeFigureOut">
              <a:rPr lang="th-TH" smtClean="0"/>
              <a:pPr/>
              <a:t>25/10/61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aw\Desktop\สวดมนต์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74" y="53085"/>
            <a:ext cx="6815810" cy="681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0" y="5157192"/>
            <a:ext cx="9144000" cy="1711703"/>
          </a:xfrm>
          <a:prstGeom prst="rect">
            <a:avLst/>
          </a:prstGeom>
          <a:solidFill>
            <a:srgbClr val="F99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160690" y="5299235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9600" b="1" dirty="0">
                <a:solidFill>
                  <a:schemeClr val="bg1"/>
                </a:solidFill>
              </a:rPr>
              <a:t>ขอเชิญสวดมนต์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1610791"/>
            <a:ext cx="78488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                   </a:t>
            </a:r>
            <a:r>
              <a:rPr lang="th-TH" sz="3600" b="1" dirty="0" smtClean="0">
                <a:solidFill>
                  <a:srgbClr val="0000FF"/>
                </a:solidFill>
              </a:rPr>
              <a:t>บทกราบ</a:t>
            </a:r>
            <a:r>
              <a:rPr lang="th-TH" sz="4000" b="1" dirty="0" smtClean="0">
                <a:solidFill>
                  <a:srgbClr val="0000FF"/>
                </a:solidFill>
              </a:rPr>
              <a:t>พระรัตนตรัย</a:t>
            </a:r>
          </a:p>
          <a:p>
            <a:r>
              <a:rPr lang="th-TH" sz="4000" dirty="0" smtClean="0"/>
              <a:t>  </a:t>
            </a:r>
            <a:r>
              <a:rPr lang="th-TH" sz="4400" b="1" dirty="0" err="1" smtClean="0"/>
              <a:t>อะระหัง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สัมมาสัมพุทโธ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คะวา </a:t>
            </a:r>
          </a:p>
          <a:p>
            <a:r>
              <a:rPr lang="th-TH" sz="4400" b="1" dirty="0"/>
              <a:t> </a:t>
            </a:r>
            <a:r>
              <a:rPr lang="th-TH" sz="4400" b="1" dirty="0" smtClean="0"/>
              <a:t>      </a:t>
            </a:r>
            <a:r>
              <a:rPr lang="th-TH" sz="4400" b="1" dirty="0" err="1" smtClean="0"/>
              <a:t>พุทธัง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คะวันตัง </a:t>
            </a:r>
            <a:r>
              <a:rPr lang="th-TH" sz="4400" b="1" dirty="0" err="1" smtClean="0"/>
              <a:t>อะภิ</a:t>
            </a:r>
            <a:r>
              <a:rPr lang="th-TH" sz="4400" b="1" dirty="0" smtClean="0"/>
              <a:t>วาเทมิ(กราบ)</a:t>
            </a:r>
          </a:p>
          <a:p>
            <a:r>
              <a:rPr lang="th-TH" sz="4400" b="1" dirty="0" smtClean="0"/>
              <a:t> </a:t>
            </a:r>
            <a:r>
              <a:rPr lang="th-TH" sz="4400" b="1" dirty="0" err="1" smtClean="0"/>
              <a:t>สวาก</a:t>
            </a:r>
            <a:r>
              <a:rPr lang="th-TH" sz="4400" b="1" dirty="0" smtClean="0"/>
              <a:t>ขาโต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คะวาตา </a:t>
            </a:r>
            <a:r>
              <a:rPr lang="th-TH" sz="4400" b="1" dirty="0" err="1" smtClean="0"/>
              <a:t>ธัม</a:t>
            </a:r>
            <a:r>
              <a:rPr lang="th-TH" sz="4400" b="1" dirty="0" smtClean="0"/>
              <a:t>โม </a:t>
            </a:r>
          </a:p>
          <a:p>
            <a:r>
              <a:rPr lang="th-TH" sz="4400" b="1" dirty="0"/>
              <a:t> </a:t>
            </a:r>
            <a:r>
              <a:rPr lang="th-TH" sz="4400" b="1" dirty="0" smtClean="0"/>
              <a:t>      </a:t>
            </a:r>
            <a:r>
              <a:rPr lang="th-TH" sz="4400" b="1" dirty="0" err="1" smtClean="0"/>
              <a:t>ธัมมัง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นะมัส</a:t>
            </a:r>
            <a:r>
              <a:rPr lang="th-TH" sz="4400" b="1" dirty="0" smtClean="0"/>
              <a:t>สามิ (กราบ)</a:t>
            </a:r>
          </a:p>
          <a:p>
            <a:r>
              <a:rPr lang="th-TH" sz="4400" b="1" dirty="0" smtClean="0"/>
              <a:t> สุ</a:t>
            </a:r>
            <a:r>
              <a:rPr lang="th-TH" sz="4400" b="1" dirty="0" err="1" smtClean="0"/>
              <a:t>ปะฎิ</a:t>
            </a:r>
            <a:r>
              <a:rPr lang="th-TH" sz="4400" b="1" dirty="0" smtClean="0"/>
              <a:t>ปันโน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คะวะโต สาวะ</a:t>
            </a:r>
            <a:r>
              <a:rPr lang="th-TH" sz="4400" b="1" dirty="0" err="1" smtClean="0"/>
              <a:t>กะสังโฆ</a:t>
            </a:r>
            <a:r>
              <a:rPr lang="th-TH" sz="4400" b="1" dirty="0" smtClean="0"/>
              <a:t> </a:t>
            </a:r>
          </a:p>
          <a:p>
            <a:r>
              <a:rPr lang="th-TH" sz="4400" b="1" dirty="0" smtClean="0"/>
              <a:t>       </a:t>
            </a:r>
            <a:r>
              <a:rPr lang="th-TH" sz="4400" b="1" dirty="0" err="1" smtClean="0"/>
              <a:t>สังฆัง</a:t>
            </a:r>
            <a:r>
              <a:rPr lang="th-TH" sz="4400" b="1" dirty="0" smtClean="0"/>
              <a:t> นะมามิ (กราบ)</a:t>
            </a:r>
            <a:endParaRPr lang="th-TH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708920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              </a:t>
            </a:r>
            <a:r>
              <a:rPr lang="th-TH" sz="4000" b="1" dirty="0" smtClean="0">
                <a:solidFill>
                  <a:srgbClr val="0000FF"/>
                </a:solidFill>
              </a:rPr>
              <a:t>บทสวดนมัสการนอบน้อมบูชาพระพุทธเจ้า</a:t>
            </a:r>
          </a:p>
          <a:p>
            <a:r>
              <a:rPr lang="th-TH" sz="4000" b="1" dirty="0" err="1" smtClean="0"/>
              <a:t>นโม</a:t>
            </a:r>
            <a:r>
              <a:rPr lang="th-TH" sz="4000" b="1" dirty="0" smtClean="0"/>
              <a:t> </a:t>
            </a:r>
            <a:r>
              <a:rPr lang="th-TH" sz="4000" b="1" dirty="0" err="1" smtClean="0"/>
              <a:t>ตัส</a:t>
            </a:r>
            <a:r>
              <a:rPr lang="th-TH" sz="4000" b="1" dirty="0" smtClean="0"/>
              <a:t>สะ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คะวะโต </a:t>
            </a:r>
            <a:r>
              <a:rPr lang="th-TH" sz="4000" b="1" dirty="0" err="1" smtClean="0"/>
              <a:t>อะ</a:t>
            </a:r>
            <a:r>
              <a:rPr lang="th-TH" sz="4000" b="1" dirty="0" smtClean="0"/>
              <a:t>ระหะโต </a:t>
            </a:r>
            <a:r>
              <a:rPr lang="th-TH" sz="4000" b="1" dirty="0" err="1" smtClean="0"/>
              <a:t>สัมมาสัมพุทธัส</a:t>
            </a:r>
            <a:r>
              <a:rPr lang="th-TH" sz="4000" b="1" dirty="0" smtClean="0"/>
              <a:t>สะ</a:t>
            </a:r>
            <a:r>
              <a:rPr lang="th-TH" sz="4800" dirty="0" smtClean="0"/>
              <a:t>                                    </a:t>
            </a:r>
          </a:p>
          <a:p>
            <a:r>
              <a:rPr lang="th-TH" sz="4800" dirty="0" smtClean="0"/>
              <a:t>                              (๓ จบ)</a:t>
            </a: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5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57808" y="1693257"/>
            <a:ext cx="8028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6000" b="1" dirty="0" smtClean="0"/>
              <a:t>โพ</a:t>
            </a:r>
            <a:r>
              <a:rPr lang="th-TH" sz="6000" b="1" dirty="0" err="1"/>
              <a:t>ชฌังค</a:t>
            </a:r>
            <a:r>
              <a:rPr lang="th-TH" sz="6000" b="1" dirty="0" smtClean="0"/>
              <a:t>ปริตร</a:t>
            </a:r>
            <a:endParaRPr kumimoji="0" lang="th-TH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366" y="2555026"/>
            <a:ext cx="92892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/>
              <a:t>   </a:t>
            </a:r>
            <a:r>
              <a:rPr lang="th-TH" sz="3600" b="1" dirty="0" err="1" smtClean="0"/>
              <a:t>โพชฌัง</a:t>
            </a:r>
            <a:r>
              <a:rPr lang="th-TH" sz="3600" b="1" dirty="0"/>
              <a:t>โค สะติสังขาโต      </a:t>
            </a:r>
            <a:r>
              <a:rPr lang="th-TH" sz="3600" b="1" dirty="0" err="1" smtClean="0"/>
              <a:t>ธัม</a:t>
            </a:r>
            <a:r>
              <a:rPr lang="th-TH" sz="3600" b="1" dirty="0"/>
              <a:t>มานัง วิจะโย ตะถา      </a:t>
            </a:r>
            <a:br>
              <a:rPr lang="th-TH" sz="3600" b="1" dirty="0"/>
            </a:br>
            <a:r>
              <a:rPr lang="th-TH" sz="3600" b="1" dirty="0" smtClean="0"/>
              <a:t>วิ</a:t>
            </a:r>
            <a:r>
              <a:rPr lang="th-TH" sz="3600" b="1" dirty="0"/>
              <a:t>ริยัมปีติ ปัสสัทธิ                 </a:t>
            </a:r>
            <a:r>
              <a:rPr lang="th-TH" sz="3600" b="1" dirty="0" smtClean="0"/>
              <a:t>โพชฌัง</a:t>
            </a:r>
            <a:r>
              <a:rPr lang="th-TH" sz="3600" b="1" dirty="0"/>
              <a:t>คา จะ ตะถาปะเร</a:t>
            </a:r>
            <a:br>
              <a:rPr lang="th-TH" sz="3600" b="1" dirty="0"/>
            </a:br>
            <a:r>
              <a:rPr lang="th-TH" sz="3600" b="1" dirty="0" err="1" smtClean="0"/>
              <a:t>สะมาธุ</a:t>
            </a:r>
            <a:r>
              <a:rPr lang="th-TH" sz="3600" b="1" dirty="0"/>
              <a:t>เปกขะโพชฌังคา    </a:t>
            </a:r>
            <a:r>
              <a:rPr lang="th-TH" sz="3600" b="1" dirty="0" smtClean="0"/>
              <a:t> </a:t>
            </a:r>
            <a:r>
              <a:rPr lang="th-TH" sz="3600" b="1" dirty="0"/>
              <a:t>   </a:t>
            </a:r>
            <a:r>
              <a:rPr lang="th-TH" sz="3600" b="1" dirty="0" smtClean="0"/>
              <a:t>สัต</a:t>
            </a:r>
            <a:r>
              <a:rPr lang="th-TH" sz="3600" b="1" dirty="0"/>
              <a:t>เตเต สัพพะทัสสินา </a:t>
            </a:r>
            <a:br>
              <a:rPr lang="th-TH" sz="3600" b="1" dirty="0"/>
            </a:br>
            <a:r>
              <a:rPr lang="th-TH" sz="3600" b="1" dirty="0" smtClean="0"/>
              <a:t>มุนิ</a:t>
            </a:r>
            <a:r>
              <a:rPr lang="th-TH" sz="3600" b="1" dirty="0"/>
              <a:t>นา สัมมะทักขาตา           </a:t>
            </a:r>
            <a:r>
              <a:rPr lang="th-TH" sz="3600" b="1" dirty="0" smtClean="0"/>
              <a:t> ภา</a:t>
            </a:r>
            <a:r>
              <a:rPr lang="th-TH" sz="3600" b="1" dirty="0"/>
              <a:t>วิตา พะหุ</a:t>
            </a:r>
            <a:r>
              <a:rPr lang="th-TH" sz="3600" b="1" dirty="0" smtClean="0"/>
              <a:t>ลีกะตา</a:t>
            </a:r>
            <a:r>
              <a:rPr lang="th-TH" sz="3600" b="1" dirty="0"/>
              <a:t>                    </a:t>
            </a:r>
            <a:br>
              <a:rPr lang="th-TH" sz="3600" b="1" dirty="0"/>
            </a:br>
            <a:r>
              <a:rPr lang="th-TH" sz="3600" b="1" dirty="0"/>
              <a:t>สังวัตตันติ อะภิญญายะ       </a:t>
            </a:r>
            <a:r>
              <a:rPr lang="th-TH" sz="3600" b="1" dirty="0" smtClean="0"/>
              <a:t>  นิ</a:t>
            </a:r>
            <a:r>
              <a:rPr lang="th-TH" sz="3600" b="1" dirty="0"/>
              <a:t>พพานายะ จะ โพธิยา</a:t>
            </a:r>
            <a:br>
              <a:rPr lang="th-TH" sz="3600" b="1" dirty="0"/>
            </a:br>
            <a:r>
              <a:rPr lang="th-TH" sz="3600" b="1" dirty="0" smtClean="0"/>
              <a:t>เอ</a:t>
            </a:r>
            <a:r>
              <a:rPr lang="th-TH" sz="3600" b="1" dirty="0"/>
              <a:t>เตนะ สัจจะวัชเชนะ           </a:t>
            </a:r>
            <a:r>
              <a:rPr lang="th-TH" sz="3600" b="1" dirty="0" smtClean="0"/>
              <a:t>โสตถิ </a:t>
            </a:r>
            <a:r>
              <a:rPr lang="th-TH" sz="3600" b="1" dirty="0"/>
              <a:t>เต โหตุ สัพพะทา</a:t>
            </a:r>
            <a:br>
              <a:rPr lang="th-TH" sz="3600" b="1" dirty="0"/>
            </a:b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3587012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5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2012642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/>
              <a:t> </a:t>
            </a:r>
            <a:r>
              <a:rPr lang="th-TH" sz="3200" b="1" dirty="0" smtClean="0"/>
              <a:t>    </a:t>
            </a:r>
            <a:r>
              <a:rPr lang="th-TH" sz="3200" b="1" dirty="0" err="1" smtClean="0"/>
              <a:t>เอกัส</a:t>
            </a:r>
            <a:r>
              <a:rPr lang="th-TH" sz="3200" b="1" dirty="0"/>
              <a:t>มิง สะมะเย นาโถ     </a:t>
            </a:r>
            <a:r>
              <a:rPr lang="th-TH" sz="3200" b="1" dirty="0" err="1" smtClean="0"/>
              <a:t>โมค</a:t>
            </a:r>
            <a:r>
              <a:rPr lang="th-TH" sz="3200" b="1" dirty="0"/>
              <a:t>คัลลานัญจะ กัสสะปัง </a:t>
            </a:r>
            <a:br>
              <a:rPr lang="th-TH" sz="3200" b="1" dirty="0"/>
            </a:br>
            <a:r>
              <a:rPr lang="th-TH" sz="3200" b="1" dirty="0" smtClean="0"/>
              <a:t>คิ</a:t>
            </a:r>
            <a:r>
              <a:rPr lang="th-TH" sz="3200" b="1" dirty="0"/>
              <a:t>ลาเน ทุกขิเต ทิสวา             </a:t>
            </a:r>
            <a:r>
              <a:rPr lang="th-TH" sz="3200" b="1" dirty="0" smtClean="0"/>
              <a:t>โพชฌังเค </a:t>
            </a:r>
            <a:r>
              <a:rPr lang="th-TH" sz="3200" b="1" dirty="0"/>
              <a:t>สัตตะ เทสะยิ</a:t>
            </a:r>
            <a:br>
              <a:rPr lang="th-TH" sz="3200" b="1" dirty="0"/>
            </a:br>
            <a:r>
              <a:rPr lang="th-TH" sz="3200" b="1" dirty="0" smtClean="0"/>
              <a:t>เต </a:t>
            </a:r>
            <a:r>
              <a:rPr lang="th-TH" sz="3200" b="1" dirty="0"/>
              <a:t>จะ ตัง อะภินันทิตวา          </a:t>
            </a:r>
            <a:r>
              <a:rPr lang="th-TH" sz="3200" b="1" dirty="0" smtClean="0"/>
              <a:t>โรคา </a:t>
            </a:r>
            <a:r>
              <a:rPr lang="th-TH" sz="3200" b="1" dirty="0"/>
              <a:t>มุจจิงสุ ตังขะเณ</a:t>
            </a:r>
            <a:br>
              <a:rPr lang="th-TH" sz="3200" b="1" dirty="0"/>
            </a:br>
            <a:r>
              <a:rPr lang="th-TH" sz="3200" b="1" dirty="0" smtClean="0"/>
              <a:t>เอ</a:t>
            </a:r>
            <a:r>
              <a:rPr lang="th-TH" sz="3200" b="1" dirty="0"/>
              <a:t>เตนะ สัจจะวัชเชนะ            </a:t>
            </a:r>
            <a:r>
              <a:rPr lang="th-TH" sz="3200" b="1" dirty="0" smtClean="0"/>
              <a:t>โสตถิ </a:t>
            </a:r>
            <a:r>
              <a:rPr lang="th-TH" sz="3200" b="1" dirty="0"/>
              <a:t>เต โหตุ สัพพะ</a:t>
            </a:r>
            <a:r>
              <a:rPr lang="th-TH" sz="3200" b="1" dirty="0" smtClean="0"/>
              <a:t>ทา</a:t>
            </a:r>
          </a:p>
          <a:p>
            <a:r>
              <a:rPr lang="th-TH" sz="3200" b="1" dirty="0" smtClean="0"/>
              <a:t>     เอ</a:t>
            </a:r>
            <a:r>
              <a:rPr lang="th-TH" sz="3200" b="1" dirty="0"/>
              <a:t>กะทา ธัมมะราชาปิ        </a:t>
            </a:r>
            <a:r>
              <a:rPr lang="th-TH" sz="3200" b="1" dirty="0" err="1" smtClean="0"/>
              <a:t>เคลัญเญ</a:t>
            </a:r>
            <a:r>
              <a:rPr lang="th-TH" sz="3200" b="1" dirty="0"/>
              <a:t>นาภิปีฬิโต </a:t>
            </a:r>
            <a:endParaRPr lang="th-TH" sz="3200" b="1" dirty="0" smtClean="0"/>
          </a:p>
          <a:p>
            <a:r>
              <a:rPr lang="th-TH" sz="3200" b="1" dirty="0" err="1"/>
              <a:t>จุนทัตเถเร</a:t>
            </a:r>
            <a:r>
              <a:rPr lang="th-TH" sz="3200" b="1" dirty="0"/>
              <a:t>นะ </a:t>
            </a:r>
            <a:r>
              <a:rPr lang="th-TH" sz="3200" b="1" dirty="0" err="1"/>
              <a:t>ตัญเญ</a:t>
            </a:r>
            <a:r>
              <a:rPr lang="th-TH" sz="3200" b="1" dirty="0"/>
              <a:t>วะ          </a:t>
            </a:r>
            <a:r>
              <a:rPr lang="th-TH" sz="3200" b="1" dirty="0" err="1"/>
              <a:t>ภะณาเปต</a:t>
            </a:r>
            <a:r>
              <a:rPr lang="th-TH" sz="3200" b="1" dirty="0"/>
              <a:t>วานะ สาทะรัง </a:t>
            </a:r>
            <a:br>
              <a:rPr lang="th-TH" sz="3200" b="1" dirty="0"/>
            </a:br>
            <a:r>
              <a:rPr lang="th-TH" sz="3200" b="1" dirty="0" err="1"/>
              <a:t>สัม</a:t>
            </a:r>
            <a:r>
              <a:rPr lang="th-TH" sz="3200" b="1" dirty="0"/>
              <a:t>โมทิตวา จะ อาพาธา         </a:t>
            </a:r>
            <a:r>
              <a:rPr lang="th-TH" sz="3200" b="1" dirty="0" smtClean="0"/>
              <a:t> </a:t>
            </a:r>
            <a:r>
              <a:rPr lang="th-TH" sz="3200" b="1" dirty="0" err="1"/>
              <a:t>ตัม</a:t>
            </a:r>
            <a:r>
              <a:rPr lang="th-TH" sz="3200" b="1" dirty="0"/>
              <a:t>หา </a:t>
            </a:r>
            <a:r>
              <a:rPr lang="th-TH" sz="3200" b="1" dirty="0" err="1"/>
              <a:t>วุฏฐา</a:t>
            </a:r>
            <a:r>
              <a:rPr lang="th-TH" sz="3200" b="1" dirty="0"/>
              <a:t>สิ </a:t>
            </a:r>
            <a:r>
              <a:rPr lang="th-TH" sz="3200" b="1" dirty="0" err="1"/>
              <a:t>ฐานะโส</a:t>
            </a:r>
            <a:r>
              <a:rPr lang="th-TH" sz="3200" b="1" dirty="0"/>
              <a:t> </a:t>
            </a:r>
            <a:br>
              <a:rPr lang="th-TH" sz="3200" b="1" dirty="0"/>
            </a:br>
            <a:r>
              <a:rPr lang="th-TH" sz="3200" b="1" dirty="0" smtClean="0"/>
              <a:t>เอ</a:t>
            </a:r>
            <a:r>
              <a:rPr lang="th-TH" sz="3200" b="1" dirty="0"/>
              <a:t>เตนะ สัจจะ</a:t>
            </a:r>
            <a:r>
              <a:rPr lang="th-TH" sz="3200" b="1" dirty="0" err="1"/>
              <a:t>วัชเช</a:t>
            </a:r>
            <a:r>
              <a:rPr lang="th-TH" sz="3200" b="1" dirty="0"/>
              <a:t>นะ           </a:t>
            </a:r>
            <a:r>
              <a:rPr lang="th-TH" sz="3200" b="1" dirty="0" smtClean="0"/>
              <a:t> </a:t>
            </a:r>
            <a:r>
              <a:rPr lang="th-TH" sz="3200" b="1" dirty="0"/>
              <a:t>โสตถิ เต </a:t>
            </a:r>
            <a:r>
              <a:rPr lang="th-TH" sz="3200" b="1" dirty="0" err="1"/>
              <a:t>โห</a:t>
            </a:r>
            <a:r>
              <a:rPr lang="th-TH" sz="3200" b="1" dirty="0"/>
              <a:t>ตุ สัพพะทา</a:t>
            </a:r>
          </a:p>
          <a:p>
            <a:r>
              <a:rPr lang="th-TH" sz="3200" b="1" dirty="0"/>
              <a:t/>
            </a:r>
            <a:br>
              <a:rPr lang="th-TH" sz="3200" b="1" dirty="0"/>
            </a:br>
            <a:r>
              <a:rPr lang="th-TH" sz="3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512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2725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872968"/>
            <a:ext cx="83884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500" b="1" dirty="0"/>
              <a:t> </a:t>
            </a:r>
            <a:r>
              <a:rPr lang="th-TH" sz="3500" b="1" dirty="0" smtClean="0"/>
              <a:t>   </a:t>
            </a:r>
            <a:r>
              <a:rPr lang="th-TH" sz="3500" b="1" dirty="0" err="1" smtClean="0"/>
              <a:t>ปะฮี</a:t>
            </a:r>
            <a:r>
              <a:rPr lang="th-TH" sz="3500" b="1" dirty="0"/>
              <a:t>นา เต จะ อาพาธา        </a:t>
            </a:r>
            <a:r>
              <a:rPr lang="th-TH" sz="3500" b="1" dirty="0" smtClean="0"/>
              <a:t> </a:t>
            </a:r>
            <a:r>
              <a:rPr lang="th-TH" sz="3500" b="1" dirty="0" err="1" smtClean="0"/>
              <a:t>ติณณันนัมปิ</a:t>
            </a:r>
            <a:r>
              <a:rPr lang="th-TH" sz="3500" b="1" dirty="0" smtClean="0"/>
              <a:t> </a:t>
            </a:r>
            <a:r>
              <a:rPr lang="th-TH" sz="3500" b="1" dirty="0"/>
              <a:t>มะเหสินัง </a:t>
            </a:r>
            <a:br>
              <a:rPr lang="th-TH" sz="3500" b="1" dirty="0"/>
            </a:br>
            <a:r>
              <a:rPr lang="th-TH" sz="3500" b="1" dirty="0"/>
              <a:t> มัคคาหะตะกิเลสาวะ           </a:t>
            </a:r>
            <a:r>
              <a:rPr lang="th-TH" sz="3500" b="1" dirty="0" smtClean="0"/>
              <a:t>    ปัตตา</a:t>
            </a:r>
            <a:r>
              <a:rPr lang="th-TH" sz="3500" b="1" dirty="0"/>
              <a:t>นุปปัตติธัมมะตัง </a:t>
            </a:r>
            <a:br>
              <a:rPr lang="th-TH" sz="3500" b="1" dirty="0"/>
            </a:br>
            <a:r>
              <a:rPr lang="th-TH" sz="3500" b="1" dirty="0"/>
              <a:t>เอเตนะ สัจจะวัชเชนะ         </a:t>
            </a:r>
            <a:r>
              <a:rPr lang="th-TH" sz="3500" b="1" dirty="0" smtClean="0"/>
              <a:t>     โสตถิ </a:t>
            </a:r>
            <a:r>
              <a:rPr lang="th-TH" sz="3500" b="1" dirty="0"/>
              <a:t>เต โหตุ สัพพะทา</a:t>
            </a:r>
          </a:p>
        </p:txBody>
      </p:sp>
    </p:spTree>
    <p:extLst>
      <p:ext uri="{BB962C8B-B14F-4D97-AF65-F5344CB8AC3E}">
        <p14:creationId xmlns:p14="http://schemas.microsoft.com/office/powerpoint/2010/main" val="2044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551558"/>
            <a:ext cx="9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err="1" smtClean="0">
                <a:solidFill>
                  <a:srgbClr val="0000FF"/>
                </a:solidFill>
              </a:rPr>
              <a:t>สัพพมง</a:t>
            </a:r>
            <a:r>
              <a:rPr lang="th-TH" sz="4000" b="1" dirty="0" smtClean="0">
                <a:solidFill>
                  <a:srgbClr val="0000FF"/>
                </a:solidFill>
              </a:rPr>
              <a:t>คลคาถา</a:t>
            </a:r>
          </a:p>
          <a:p>
            <a:r>
              <a:rPr lang="th-TH" sz="4000" b="1" dirty="0" smtClean="0"/>
              <a:t>    ภะวะตุ สัพพะมังคะลัง   รักขันตุ สัพพะเทวะตา</a:t>
            </a:r>
          </a:p>
          <a:p>
            <a:r>
              <a:rPr lang="th-TH" sz="4000" b="1" dirty="0" smtClean="0"/>
              <a:t> สัพพะพุทธานุภาเวนะ	    สะทา โสตถี ภะวันตุ เต</a:t>
            </a:r>
          </a:p>
          <a:p>
            <a:r>
              <a:rPr lang="th-TH" sz="4000" b="1" dirty="0" smtClean="0"/>
              <a:t>   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วะตุ สัพพะมังคะลัง   รักขันตุ สัพพะเทวะตา</a:t>
            </a:r>
          </a:p>
          <a:p>
            <a:r>
              <a:rPr lang="th-TH" sz="4000" b="1" dirty="0" smtClean="0"/>
              <a:t> สัพพะธัมมานุภาเวนะ	    สะทา โสตถี ภะวันตุ เต</a:t>
            </a:r>
          </a:p>
          <a:p>
            <a:r>
              <a:rPr lang="th-TH" sz="4000" b="1" dirty="0" smtClean="0"/>
              <a:t>   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วะตุ สัพพะมังคะลัง   รักขันตุ สัพพะเทวะตา</a:t>
            </a:r>
          </a:p>
          <a:p>
            <a:r>
              <a:rPr lang="th-TH" sz="4000" b="1" dirty="0" smtClean="0"/>
              <a:t>  สัพพะสังฆานุภาเวนะ       สะทา โสตถี ภะวันตุ เต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grob_th_b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324544" y="260648"/>
            <a:ext cx="946854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ngsana New" pitchFamily="18" charset="-34"/>
                <a:ea typeface="Times New Roman" pitchFamily="18" charset="0"/>
              </a:rPr>
              <a:t>              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แผ่เมตตาให้ตนเอง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ngsana New" pitchFamily="18" charset="-34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  <a:t>           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อะหัง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สุขิ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โต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latin typeface="MS Sans Serif" charset="0"/>
                <a:ea typeface="Times New Roman" pitchFamily="18" charset="0"/>
              </a:rPr>
              <a:t>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ขอให้ข้าพเจ้ามีความสุข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         นิ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ททุก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โข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latin typeface="MS Sans Serif" charset="0"/>
                <a:ea typeface="Times New Roman" pitchFamily="18" charset="0"/>
              </a:rPr>
              <a:t>     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ขอให้ข้าพเจ้าปราศจากความทุกข์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อะเว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โร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latin typeface="MS Sans Serif" charset="0"/>
                <a:ea typeface="Times New Roman" pitchFamily="18" charset="0"/>
              </a:rPr>
              <a:t>       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ขอให้ข้าพเจ้าปราศจากเวร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อัพ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ยาปัชโฌ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มิ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ขอให้ข้าพเจ้าปราศจากอุปสรรค อันตรายทั้งปวง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b="1" dirty="0" smtClean="0">
                <a:latin typeface="Angsana New" pitchFamily="18" charset="-34"/>
                <a:ea typeface="Times New Roman" pitchFamily="18" charset="0"/>
              </a:rPr>
              <a:t>         </a:t>
            </a:r>
            <a:r>
              <a:rPr lang="th-TH" sz="3200" b="1" dirty="0" err="1" smtClean="0">
                <a:latin typeface="Angsana New" pitchFamily="18" charset="-34"/>
                <a:ea typeface="Times New Roman" pitchFamily="18" charset="0"/>
              </a:rPr>
              <a:t>อนีโฆ</a:t>
            </a:r>
            <a:r>
              <a:rPr lang="th-TH" sz="3200" b="1" dirty="0" smtClean="0">
                <a:latin typeface="Angsana New" pitchFamily="18" charset="-34"/>
                <a:ea typeface="Times New Roman" pitchFamily="18" charset="0"/>
              </a:rPr>
              <a:t> </a:t>
            </a:r>
            <a:r>
              <a:rPr lang="th-TH" sz="3200" b="1" dirty="0" err="1" smtClean="0">
                <a:latin typeface="Angsana New" pitchFamily="18" charset="-34"/>
                <a:ea typeface="Times New Roman" pitchFamily="18" charset="0"/>
              </a:rPr>
              <a:t>โห</a:t>
            </a:r>
            <a:r>
              <a:rPr lang="th-TH" sz="3200" b="1" dirty="0" smtClean="0">
                <a:latin typeface="Angsana New" pitchFamily="18" charset="-34"/>
                <a:ea typeface="Times New Roman" pitchFamily="18" charset="0"/>
              </a:rPr>
              <a:t>มิ                     </a:t>
            </a:r>
            <a:r>
              <a:rPr lang="th-TH" sz="3200" dirty="0" smtClean="0">
                <a:latin typeface="Angsana New" pitchFamily="18" charset="-34"/>
                <a:ea typeface="Times New Roman" pitchFamily="18" charset="0"/>
              </a:rPr>
              <a:t>ขอให้ข้าพเจ้าปราศจากความทุกข์กายทุกข์ใจ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สุขี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อัตตา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นัง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 ปะริหะรามิ</a:t>
            </a:r>
            <a:r>
              <a:rPr lang="th-TH" sz="3200" dirty="0" smtClean="0">
                <a:latin typeface="MS Sans Serif" charset="0"/>
                <a:ea typeface="Times New Roman" pitchFamily="18" charset="0"/>
              </a:rPr>
              <a:t>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ขอให้ข้าพเจ้ามีความสุขกาย</a:t>
            </a:r>
            <a:r>
              <a:rPr lang="th-TH" sz="3200" dirty="0" smtClean="0">
                <a:latin typeface="Angsana New" pitchFamily="18" charset="-34"/>
                <a:ea typeface="Times New Roman" pitchFamily="18" charset="0"/>
              </a:rPr>
              <a:t>สุขใจ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 smtClean="0">
                <a:latin typeface="Angsana New" pitchFamily="18" charset="-34"/>
                <a:ea typeface="Times New Roman" pitchFamily="18" charset="0"/>
              </a:rPr>
              <a:t>                                                      รักษาตนใ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ห้พ้น จากทุกข์ภัย ทั้งสิ้นเถิด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grob_th_b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36104" y="316969"/>
            <a:ext cx="80283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ngsana New" pitchFamily="18" charset="-34"/>
                <a:ea typeface="Times New Roman" pitchFamily="18" charset="0"/>
              </a:rPr>
              <a:t>             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แผ่เมตตา</a:t>
            </a:r>
            <a:r>
              <a:rPr lang="th-TH" sz="4000" b="1" dirty="0" smtClean="0">
                <a:solidFill>
                  <a:srgbClr val="0000FF"/>
                </a:solidFill>
                <a:latin typeface="Angsana New" pitchFamily="18" charset="-34"/>
                <a:ea typeface="Times New Roman" pitchFamily="18" charset="0"/>
              </a:rPr>
              <a:t>ให้สรรพสัตว์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สัพเพ สัตตา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สัตว์ทั้งหลาย ที่เป็นเพื่อนทุกข์ เกิด แก่ เจ็บ ตาย ด้วยกันทั้งหมดทั้งสิ้น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อะเว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รา โหนตุ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อย่าได้มีเวรต่อกันและกันเลย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อัพ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ยาปัชฌา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 โหนตุ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อย่าได้เบียดเบียน ซึ่งกันและกันเลย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อะนีฆา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 โหนตุ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อย่าได้มีความทุกข์กาย ทุกข์ใจเลย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สุขี อัตตา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นัง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 ปะริหะรันตุ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จงมีความสุขกายสุขใจ รักษาตนให้พ้น จากทุกข์ภัย ทั้งสิ้นเถิด.</a:t>
            </a:r>
            <a:endParaRPr kumimoji="0" lang="th-TH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141</Words>
  <Application>Microsoft Office PowerPoint</Application>
  <PresentationFormat>นำเสนอทางหน้าจอ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pad</dc:creator>
  <cp:lastModifiedBy>Corporate Edition</cp:lastModifiedBy>
  <cp:revision>77</cp:revision>
  <cp:lastPrinted>2015-10-05T04:33:39Z</cp:lastPrinted>
  <dcterms:created xsi:type="dcterms:W3CDTF">2013-01-15T01:41:35Z</dcterms:created>
  <dcterms:modified xsi:type="dcterms:W3CDTF">2018-10-25T09:40:01Z</dcterms:modified>
</cp:coreProperties>
</file>